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</p:sldMasterIdLst>
  <p:notesMasterIdLst>
    <p:notesMasterId r:id="rId25"/>
  </p:notesMasterIdLst>
  <p:sldIdLst>
    <p:sldId id="266" r:id="rId11"/>
    <p:sldId id="263" r:id="rId12"/>
    <p:sldId id="272" r:id="rId13"/>
    <p:sldId id="269" r:id="rId14"/>
    <p:sldId id="274" r:id="rId15"/>
    <p:sldId id="257" r:id="rId16"/>
    <p:sldId id="300" r:id="rId17"/>
    <p:sldId id="308" r:id="rId18"/>
    <p:sldId id="309" r:id="rId19"/>
    <p:sldId id="305" r:id="rId20"/>
    <p:sldId id="310" r:id="rId21"/>
    <p:sldId id="307" r:id="rId22"/>
    <p:sldId id="306" r:id="rId23"/>
    <p:sldId id="273" r:id="rId2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2D0C"/>
    <a:srgbClr val="63451D"/>
    <a:srgbClr val="046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E3794-7213-4B5D-83E7-E793D2BD6DEB}" type="datetimeFigureOut">
              <a:rPr lang="ru-RU" smtClean="0"/>
              <a:t>03.01.2022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E7778-95E2-44FA-BCF9-BBF8A356F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00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E7778-95E2-44FA-BCF9-BBF8A356FF0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36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633F1-FB13-4BCB-A755-846943C085A1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03.01.2022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8341E-773A-4538-AF1F-65D283F8A899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43709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90607-40EA-473D-A1BC-09F793F6A7C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03.01.2022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24810-6041-47CF-99CC-4D836ECF220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05130"/>
      </p:ext>
    </p:extLst>
  </p:cSld>
  <p:clrMapOvr>
    <a:masterClrMapping/>
  </p:clrMapOvr>
  <p:transition>
    <p:wipe dir="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994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8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64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11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65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4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15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12C87-F3E3-43DB-816A-97E42BAB33B8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03.01.2022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983A9-F1AA-4E7F-A80C-E05C57E7BEE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94607"/>
      </p:ext>
    </p:extLst>
  </p:cSld>
  <p:clrMapOvr>
    <a:masterClrMapping/>
  </p:clrMapOvr>
  <p:transition>
    <p:wipe dir="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36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89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65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64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76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29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71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27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68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56B64-A9B9-4E74-98BF-3D23E7A02F7F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03.01.2022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121A9-F8DB-4D60-B626-F72230E7CFB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18909"/>
      </p:ext>
    </p:extLst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77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85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01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75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21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87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64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683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33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18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E7708-4F82-462C-A36F-391D6E21669A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03.01.2022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40225-9E34-4267-A19C-5C48F27B97B4}" type="slidenum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5941"/>
      </p:ext>
    </p:extLst>
  </p:cSld>
  <p:clrMapOvr>
    <a:masterClrMapping/>
  </p:clrMapOvr>
  <p:transition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20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14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13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52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36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4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03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69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30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7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F9892-9C41-413E-9085-0387B9B8F4E3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03.01.2022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C044B-A33E-4C8B-9B39-1F3F80B8FDA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27113"/>
      </p:ext>
    </p:extLst>
  </p:cSld>
  <p:clrMapOvr>
    <a:masterClrMapping/>
  </p:clrMapOvr>
  <p:transition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463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56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55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86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307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0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2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924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96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1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70213-7DCB-4E1D-A74D-69BEB6714949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03.01.2022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463FE-FE77-47AF-84FB-4A7721CA7459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11698"/>
      </p:ext>
    </p:extLst>
  </p:cSld>
  <p:clrMapOvr>
    <a:masterClrMapping/>
  </p:clrMapOvr>
  <p:transition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63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230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158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72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88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564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1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9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4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1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8A801-5822-4594-BDCF-EABDAD72A1CE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03.01.2022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1A585-C042-48B5-80CF-6EE852A2BF6F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78513"/>
      </p:ext>
    </p:extLst>
  </p:cSld>
  <p:clrMapOvr>
    <a:masterClrMapping/>
  </p:clrMapOvr>
  <p:transition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56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09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73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2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16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1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91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2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85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8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0F333-C209-4F9C-AB32-F241F3CD0EF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03.01.2022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98793-B54B-40BA-9545-325DEC48C83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91759"/>
      </p:ext>
    </p:extLst>
  </p:cSld>
  <p:clrMapOvr>
    <a:masterClrMapping/>
  </p:clrMapOvr>
  <p:transition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7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72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5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73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84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55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3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7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39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33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0C1C-3F6D-489C-B7B0-D2D6027437F2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03.01.2022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B366D-18F2-4440-8BDB-9F4C5D98D315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84748"/>
      </p:ext>
    </p:extLst>
  </p:cSld>
  <p:clrMapOvr>
    <a:masterClrMapping/>
  </p:clrMapOvr>
  <p:transition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44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57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031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3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86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4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3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77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9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82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3954E-6882-4082-897A-7962FBFDDABA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03.01.2022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47FEA-C18E-48E2-9C54-9130592F58AA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6059"/>
      </p:ext>
    </p:extLst>
  </p:cSld>
  <p:clrMapOvr>
    <a:masterClrMapping/>
  </p:clrMapOvr>
  <p:transition>
    <p:wipe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53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47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7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72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58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106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5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103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20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44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C291EF3-BEF3-4845-AFDB-F45F7675E16C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03.01.2022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D0E643-E000-4B37-9458-CCFBB3F1834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7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1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5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4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8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1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5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3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9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062A19-FBE4-4B75-A585-08D975619D45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7018F5-5683-4796-BE16-FA48688461DD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5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2.jpeg"/><Relationship Id="rId7" Type="http://schemas.openxmlformats.org/officeDocument/2006/relationships/image" Target="../media/image3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lvl="0" indent="0" algn="ctr">
              <a:buNone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8" y="2580"/>
            <a:ext cx="9684568" cy="6978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 flipV="1">
            <a:off x="2915816" y="468906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643527"/>
            <a:ext cx="784912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УЧНІВСЬКЕ САМОВРЯДУВАННЯ ДИТЯЧОЇ ОРГАНІЗАЦІЇ</a:t>
            </a:r>
            <a:r>
              <a:rPr lang="ru-RU" sz="3200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3600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«КОЗАЦЬКА СІЧ»</a:t>
            </a:r>
          </a:p>
          <a:p>
            <a:pPr>
              <a:lnSpc>
                <a:spcPct val="150000"/>
              </a:lnSpc>
            </a:pPr>
            <a:r>
              <a:rPr lang="ru-RU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ru-RU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ЗЗСО І </a:t>
            </a:r>
            <a:r>
              <a:rPr lang="ru-RU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ІІ </a:t>
            </a:r>
            <a:r>
              <a:rPr lang="ru-RU" b="1" i="1" dirty="0" err="1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</a:t>
            </a:r>
            <a:r>
              <a:rPr lang="ru-RU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№9 </a:t>
            </a:r>
            <a:r>
              <a:rPr lang="ru-RU" b="1" i="1" dirty="0" err="1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м.Ковеля</a:t>
            </a:r>
            <a:r>
              <a:rPr lang="ru-RU" b="1" i="1" dirty="0" smtClean="0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ln w="2222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1"/>
            <a:ext cx="7794872" cy="7451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19" y="3746905"/>
            <a:ext cx="3168352" cy="25618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9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19672" y="188640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«Ми не повинні  забувати історію українського народу, своїми справами ми вшановуємо пам’ять предків і стаємо взірцем нащадкам»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65102" y="115809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Загальношкільна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лінійка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 "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Трагічні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події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 Голодомору 1932-33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років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житті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</a:rPr>
              <a:t>українського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 народу "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28" y="3800055"/>
            <a:ext cx="3717972" cy="3057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66" y="2011152"/>
            <a:ext cx="3779912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32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66" y="1052736"/>
            <a:ext cx="409206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77072"/>
            <a:ext cx="3759820" cy="27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763688" y="225515"/>
            <a:ext cx="72882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«Час і досі не загоїв рану- цей </a:t>
            </a:r>
            <a:r>
              <a:rPr lang="uk-UA" sz="2400" b="1" i="1" dirty="0" err="1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одвічний</a:t>
            </a:r>
            <a:r>
              <a:rPr lang="uk-UA" sz="2400" b="1" i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 біль Афганістану»</a:t>
            </a:r>
            <a:endParaRPr lang="ru-RU" sz="2400" b="1" i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0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19872" y="188640"/>
            <a:ext cx="3393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День Соборності України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32" y="588750"/>
            <a:ext cx="4139952" cy="33123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G:\День Соборності України ЗОШ І-ІІ ступеня №9\Світлини заходів до Дня Соборності України\SAM_21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544" y="588750"/>
            <a:ext cx="3332856" cy="33123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05064"/>
            <a:ext cx="6847656" cy="28529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66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92081" y="32296"/>
            <a:ext cx="3851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Шкільні традиції</a:t>
            </a:r>
            <a:endParaRPr lang="ru-RU" sz="3200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60" y="32296"/>
            <a:ext cx="2847032" cy="12687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33280" y="666676"/>
            <a:ext cx="4535495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Посвята </a:t>
            </a:r>
            <a:r>
              <a:rPr lang="uk-UA" sz="2400" b="1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козачата </a:t>
            </a: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учнів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5 класу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4" y="1317202"/>
            <a:ext cx="4055555" cy="2127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498301"/>
            <a:ext cx="3944827" cy="3359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1556792"/>
            <a:ext cx="3200631" cy="18722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7470516" y="3722923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72" y="3471539"/>
            <a:ext cx="3015003" cy="33123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195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/>
              <a:t/>
            </a:r>
            <a:br>
              <a:rPr lang="ru-RU"/>
            </a:br>
            <a:r>
              <a:rPr lang="ru-RU" sz="7300" b="1" i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7300" b="1" i="1" dirty="0">
                <a:solidFill>
                  <a:schemeClr val="accent4">
                    <a:lumMod val="50000"/>
                  </a:schemeClr>
                </a:solidFill>
              </a:rPr>
            </a:br>
            <a:endParaRPr lang="ru-RU" sz="7300" b="1" i="1" dirty="0">
              <a:solidFill>
                <a:schemeClr val="accent4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188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/>
          <a:lstStyle/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Дитяча організація</a:t>
            </a:r>
            <a:b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«Козацька Січ»</a:t>
            </a:r>
            <a:endParaRPr lang="ru-RU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3130305"/>
            <a:ext cx="6891784" cy="4260498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Девіз: «Наш приятель- сміливий вітер,</a:t>
            </a:r>
          </a:p>
          <a:p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Відвага – це наш заповіт,</a:t>
            </a:r>
          </a:p>
          <a:p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Ми роду козацького діти</a:t>
            </a:r>
          </a:p>
          <a:p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Землі української цвіт»</a:t>
            </a:r>
            <a:endParaRPr lang="ru-RU" sz="2800" b="1" i="1" dirty="0"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1439441"/>
            <a:ext cx="5904656" cy="128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заснування: 2003 рік</a:t>
            </a:r>
            <a:endParaRPr lang="ru-RU" sz="2000" b="1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Керівний орган «Козацької Січі»: Велика Рада Січі</a:t>
            </a:r>
            <a:endParaRPr lang="ru-RU" sz="2000" b="1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Вік членів «Козацької Січі»: від 6 до 15 років</a:t>
            </a:r>
            <a:endParaRPr lang="ru-RU" sz="2000" b="1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27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800" b="1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Символіка </a:t>
            </a:r>
            <a:br>
              <a:rPr lang="uk-UA" sz="4800" b="1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</a:br>
            <a:r>
              <a:rPr lang="uk-UA" sz="4800" b="1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Palatino Linotype"/>
              </a:rPr>
              <a:t>«Козацької Січі»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uk-UA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i="1" dirty="0" smtClean="0">
                <a:solidFill>
                  <a:schemeClr val="accent4">
                    <a:lumMod val="50000"/>
                  </a:schemeClr>
                </a:solidFill>
              </a:rPr>
              <a:t>      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Козацький</a:t>
            </a: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прапор                        Емблема</a:t>
            </a:r>
            <a:endParaRPr lang="uk-UA" sz="36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0"/>
              </a:spcBef>
              <a:buNone/>
              <a:defRPr/>
            </a:pPr>
            <a:r>
              <a:rPr lang="uk-UA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panose="020B0604020202020204" pitchFamily="34" charset="0"/>
              </a:rPr>
              <a:t>      </a:t>
            </a:r>
            <a:endParaRPr lang="uk-UA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Picture 2" descr="J:\ДОКУМЕНТИ\Самоврядування\Емблема 1 1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39962"/>
            <a:ext cx="3304551" cy="3341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Изображение 0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0410"/>
            <a:ext cx="3600400" cy="31855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33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88" y="1954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4000" b="1" i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Мета </a:t>
            </a:r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діяльності дитячої організації</a:t>
            </a:r>
            <a:r>
              <a:rPr lang="uk-UA" sz="4000" b="1" i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uk-UA" sz="4000" b="1" i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uk-UA" sz="4000" b="1" i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uk-UA" sz="4000" b="1" i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Козацька Січ</a:t>
            </a:r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”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331640"/>
            <a:ext cx="7920880" cy="519370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навчально-виховного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юнацтва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засадах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краю шляхом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опанування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духовної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спадщини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козацтва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прогресивними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українськими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звичаями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традиціями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козацької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sz="2300" i="1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ru-RU" sz="2300" i="1" dirty="0" err="1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утвердження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духовної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 в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духовності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i="1" dirty="0" err="1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300" i="1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народу.</a:t>
            </a:r>
          </a:p>
          <a:p>
            <a:endParaRPr lang="ru-RU" sz="23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50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Завдання дитячої організації «Козацька Січ»</a:t>
            </a:r>
            <a:endParaRPr lang="ru-RU" b="1" i="1" dirty="0">
              <a:ln>
                <a:solidFill>
                  <a:schemeClr val="tx1"/>
                </a:solidFill>
              </a:ln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uk-UA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иховувати </a:t>
            </a:r>
            <a:r>
              <a:rPr lang="uk-UA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дітей національну </a:t>
            </a:r>
            <a:r>
              <a:rPr lang="uk-UA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свідомость</a:t>
            </a:r>
            <a:r>
              <a:rPr lang="uk-UA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історичну пам'ять та активну громадську позицію,  патріотизм, готовність захищати свою </a:t>
            </a: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Батьківщину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духовно та </a:t>
            </a: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розвинуте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юнацтво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засадах </a:t>
            </a: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козацького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світогляду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</a:pPr>
            <a:r>
              <a:rPr lang="ru-RU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відродроджувати,утверджувати</a:t>
            </a:r>
            <a:r>
              <a:rPr lang="ru-RU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українську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культуру </a:t>
            </a: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0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Прямая со стрелкой 49"/>
          <p:cNvCxnSpPr>
            <a:stCxn id="13" idx="2"/>
            <a:endCxn id="11" idx="3"/>
          </p:cNvCxnSpPr>
          <p:nvPr/>
        </p:nvCxnSpPr>
        <p:spPr>
          <a:xfrm flipH="1">
            <a:off x="3394502" y="1961389"/>
            <a:ext cx="1098071" cy="229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hape 43"/>
          <p:cNvCxnSpPr/>
          <p:nvPr/>
        </p:nvCxnSpPr>
        <p:spPr>
          <a:xfrm>
            <a:off x="2558846" y="1498598"/>
            <a:ext cx="1857375" cy="35718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13" idx="3"/>
            <a:endCxn id="14" idx="3"/>
          </p:cNvCxnSpPr>
          <p:nvPr/>
        </p:nvCxnSpPr>
        <p:spPr>
          <a:xfrm flipH="1">
            <a:off x="5387255" y="1793604"/>
            <a:ext cx="1141301" cy="3853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hape 39"/>
          <p:cNvCxnSpPr>
            <a:stCxn id="13" idx="1"/>
            <a:endCxn id="8" idx="3"/>
          </p:cNvCxnSpPr>
          <p:nvPr/>
        </p:nvCxnSpPr>
        <p:spPr>
          <a:xfrm rot="10800000" flipV="1">
            <a:off x="530336" y="1793604"/>
            <a:ext cx="1926255" cy="373712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 rot="16200000">
            <a:off x="-541235" y="2845977"/>
            <a:ext cx="2143140" cy="7858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Суддя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22" name="Прямая со стрелкой 21"/>
          <p:cNvCxnSpPr>
            <a:stCxn id="13" idx="1"/>
            <a:endCxn id="9" idx="3"/>
          </p:cNvCxnSpPr>
          <p:nvPr/>
        </p:nvCxnSpPr>
        <p:spPr>
          <a:xfrm flipH="1">
            <a:off x="1482803" y="1793604"/>
            <a:ext cx="973787" cy="382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3" idx="2"/>
            <a:endCxn id="10" idx="3"/>
          </p:cNvCxnSpPr>
          <p:nvPr/>
        </p:nvCxnSpPr>
        <p:spPr>
          <a:xfrm flipH="1">
            <a:off x="2464450" y="1961389"/>
            <a:ext cx="2028123" cy="2299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13" idx="2"/>
            <a:endCxn id="12" idx="3"/>
          </p:cNvCxnSpPr>
          <p:nvPr/>
        </p:nvCxnSpPr>
        <p:spPr>
          <a:xfrm flipH="1">
            <a:off x="4368626" y="1961389"/>
            <a:ext cx="123947" cy="2677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1" y="-226009"/>
            <a:ext cx="9144000" cy="1214446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Структура учнівського самоврядування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0427" y="946444"/>
            <a:ext cx="4071966" cy="3221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Кошовий отаман 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482802" y="4451384"/>
            <a:ext cx="5641029" cy="5270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Виконавчі комітети на чолі з курінними отаманами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1392879" y="2820994"/>
            <a:ext cx="2143140" cy="88386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Осавул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2322932" y="2798579"/>
            <a:ext cx="2143140" cy="9286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Хорунжий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56590" y="1625819"/>
            <a:ext cx="4071966" cy="3355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Велика Рада Січі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4327334" y="2688761"/>
            <a:ext cx="2119840" cy="11002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Скарбник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6200000">
            <a:off x="5418959" y="2729644"/>
            <a:ext cx="2143140" cy="10909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Обозний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145" name="Прямая со стрелкой 144"/>
          <p:cNvCxnSpPr>
            <a:endCxn id="73" idx="3"/>
          </p:cNvCxnSpPr>
          <p:nvPr/>
        </p:nvCxnSpPr>
        <p:spPr>
          <a:xfrm flipH="1">
            <a:off x="607191" y="4797152"/>
            <a:ext cx="875611" cy="132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7" name="Прямая со стрелкой 146"/>
          <p:cNvCxnSpPr/>
          <p:nvPr/>
        </p:nvCxnSpPr>
        <p:spPr>
          <a:xfrm flipH="1">
            <a:off x="1652378" y="4921863"/>
            <a:ext cx="77334" cy="2115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9" name="Прямая со стрелкой 148"/>
          <p:cNvCxnSpPr/>
          <p:nvPr/>
        </p:nvCxnSpPr>
        <p:spPr>
          <a:xfrm>
            <a:off x="2896670" y="4901169"/>
            <a:ext cx="169306" cy="1990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1" name="Прямая со стрелкой 150"/>
          <p:cNvCxnSpPr>
            <a:stCxn id="7" idx="2"/>
            <a:endCxn id="71" idx="3"/>
          </p:cNvCxnSpPr>
          <p:nvPr/>
        </p:nvCxnSpPr>
        <p:spPr>
          <a:xfrm>
            <a:off x="4303316" y="4978386"/>
            <a:ext cx="525264" cy="1550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3" name="Прямая со стрелкой 152"/>
          <p:cNvCxnSpPr/>
          <p:nvPr/>
        </p:nvCxnSpPr>
        <p:spPr>
          <a:xfrm>
            <a:off x="7087670" y="4939792"/>
            <a:ext cx="1076489" cy="79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7" name="Прямая со стрелкой 156"/>
          <p:cNvCxnSpPr/>
          <p:nvPr/>
        </p:nvCxnSpPr>
        <p:spPr>
          <a:xfrm>
            <a:off x="5101337" y="4964123"/>
            <a:ext cx="856568" cy="1102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9" name="Прямая со стрелкой 158"/>
          <p:cNvCxnSpPr/>
          <p:nvPr/>
        </p:nvCxnSpPr>
        <p:spPr>
          <a:xfrm>
            <a:off x="6552330" y="1779634"/>
            <a:ext cx="1836094" cy="3535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 rot="16200000">
            <a:off x="-285784" y="5357826"/>
            <a:ext cx="1785950" cy="9286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питань навчання (Мудреці)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 rot="16200000">
            <a:off x="1080054" y="5369862"/>
            <a:ext cx="1785950" cy="13130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питань організації відпочинку  і дозвілля (Скоморохи)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4" name="Прямоугольник 73"/>
          <p:cNvSpPr/>
          <p:nvPr/>
        </p:nvSpPr>
        <p:spPr>
          <a:xfrm rot="16200000">
            <a:off x="2503092" y="5507287"/>
            <a:ext cx="1819092" cy="10050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питань правопорядку(Стражники)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1" name="Прямоугольник 70"/>
          <p:cNvSpPr/>
          <p:nvPr/>
        </p:nvSpPr>
        <p:spPr>
          <a:xfrm rot="16200000">
            <a:off x="3935604" y="5468174"/>
            <a:ext cx="1785950" cy="11164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питань фізкультури і спорту (Богатирі)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2" name="Прямоугольник 71"/>
          <p:cNvSpPr/>
          <p:nvPr/>
        </p:nvSpPr>
        <p:spPr>
          <a:xfrm rot="16200000">
            <a:off x="5647014" y="5185593"/>
            <a:ext cx="1785950" cy="16847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питань роботи  з молодшими школярами     ( Наставники)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3" name="Прямоугольник 92"/>
          <p:cNvSpPr/>
          <p:nvPr/>
        </p:nvSpPr>
        <p:spPr>
          <a:xfrm rot="16200000">
            <a:off x="7495449" y="5246001"/>
            <a:ext cx="1785950" cy="12961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питань волонтерського руху</a:t>
            </a:r>
            <a:r>
              <a:rPr lang="uk-UA" sz="1600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загін Турбота)</a:t>
            </a:r>
            <a:endParaRPr lang="ru-RU" sz="1600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6" name="Прямоугольник 95"/>
          <p:cNvSpPr/>
          <p:nvPr/>
        </p:nvSpPr>
        <p:spPr>
          <a:xfrm rot="16200000">
            <a:off x="7428861" y="2882358"/>
            <a:ext cx="2184976" cy="7143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Мандрівник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5" name="Прямоугольник 94"/>
          <p:cNvSpPr/>
          <p:nvPr/>
        </p:nvSpPr>
        <p:spPr>
          <a:xfrm rot="16200000">
            <a:off x="6477694" y="2875287"/>
            <a:ext cx="2156947" cy="8646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Мудрець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415611" y="2707479"/>
            <a:ext cx="2134384" cy="10715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Писар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3327972" y="2794637"/>
            <a:ext cx="2081306" cy="950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Бунчужний</a:t>
            </a:r>
            <a:endParaRPr lang="ru-RU" b="1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223" name="Прямая со стрелкой 222"/>
          <p:cNvCxnSpPr>
            <a:endCxn id="95" idx="3"/>
          </p:cNvCxnSpPr>
          <p:nvPr/>
        </p:nvCxnSpPr>
        <p:spPr>
          <a:xfrm>
            <a:off x="6479394" y="1899841"/>
            <a:ext cx="1076774" cy="329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4" name="Прямая со стрелкой 223"/>
          <p:cNvCxnSpPr/>
          <p:nvPr/>
        </p:nvCxnSpPr>
        <p:spPr>
          <a:xfrm>
            <a:off x="6399930" y="1994943"/>
            <a:ext cx="281026" cy="1880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558846" y="1339035"/>
            <a:ext cx="3920548" cy="2296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Заступник Кошового отамана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0162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5000">
        <p:checker/>
      </p:transition>
    </mc:Choice>
    <mc:Fallback xmlns="">
      <p:transition spd="slow" advTm="3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59" y="715556"/>
            <a:ext cx="3312368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59" y="4509120"/>
            <a:ext cx="3049873" cy="23488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Прямоугольник 11"/>
          <p:cNvSpPr/>
          <p:nvPr/>
        </p:nvSpPr>
        <p:spPr>
          <a:xfrm>
            <a:off x="1696410" y="33022"/>
            <a:ext cx="5899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Засідання комітету з організації  </a:t>
            </a: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/>
            </a:r>
            <a:br>
              <a:rPr lang="uk-UA" b="1" i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відпочинку і </a:t>
            </a: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дозвілля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02327" y="3561455"/>
            <a:ext cx="388843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Пізнавально – розважальна програма «Хто сміливіший – той наймодніший»</a:t>
            </a:r>
            <a:endParaRPr lang="ru-RU" b="1" i="1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3737940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chemeClr val="bg2">
                    <a:lumMod val="2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День туризму</a:t>
            </a:r>
            <a:endParaRPr lang="ru-RU" b="1" i="1" dirty="0">
              <a:solidFill>
                <a:schemeClr val="bg2">
                  <a:lumMod val="2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21087"/>
            <a:ext cx="3744417" cy="2636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6" name="Picture 2" descr="C:\Users\школа9\Desktop\DSC012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844580"/>
            <a:ext cx="2952328" cy="26170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84168" y="170379"/>
            <a:ext cx="305983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патріотичного 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бантика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0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792" y="332656"/>
            <a:ext cx="5493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Волонтерський загін «Турбота»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701988"/>
            <a:ext cx="286077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піклується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пристарілих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до Дня людей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похилого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Дня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інваліда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8" name="Picture 2" descr="C:\Users\школа9\Desktop\IMG_2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466" y="764303"/>
            <a:ext cx="2082235" cy="28803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школа9\Desktop\P50836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01" y="1242116"/>
            <a:ext cx="2181308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загін турбота зустріч з АТО\IMG_26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381124"/>
            <a:ext cx="4104456" cy="2288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>
            <a:off x="6156176" y="4381123"/>
            <a:ext cx="2987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організовує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ветеранами,          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воїнами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 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9565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03388" y="218891"/>
            <a:ext cx="6768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Times New Roman" pitchFamily="18" charset="0"/>
              </a:rPr>
              <a:t>Загальношкільна 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Times New Roman" pitchFamily="18" charset="0"/>
              </a:rPr>
              <a:t>благодійна акція </a:t>
            </a:r>
            <a:endParaRPr lang="uk-UA" sz="2400" b="1" i="1" dirty="0" smtClean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Times New Roman" pitchFamily="18" charset="0"/>
            </a:endParaRPr>
          </a:p>
          <a:p>
            <a:pPr algn="ctr"/>
            <a:r>
              <a:rPr lang="uk-UA" sz="2400" b="1" i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Times New Roman" pitchFamily="18" charset="0"/>
              </a:rPr>
              <a:t>«</a:t>
            </a:r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  <a:cs typeface="Times New Roman" pitchFamily="18" charset="0"/>
              </a:rPr>
              <a:t>Святий Миколай на порозі»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  <a:cs typeface="Times New Roman" pitchFamily="18" charset="0"/>
            </a:endParaRPr>
          </a:p>
        </p:txBody>
      </p:sp>
      <p:pic>
        <p:nvPicPr>
          <p:cNvPr id="10" name="Picture 3" descr="G:\Загальношкільна благодійна акція  Миколай на порозі\SAM_1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844" y="3787669"/>
            <a:ext cx="3976216" cy="2984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66" y="1340768"/>
            <a:ext cx="3855698" cy="24469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764" y="1410614"/>
            <a:ext cx="3656236" cy="2307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08" y="3748530"/>
            <a:ext cx="3526920" cy="3000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1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шаблон-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374</Words>
  <Application>Microsoft Office PowerPoint</Application>
  <PresentationFormat>Экран (4:3)</PresentationFormat>
  <Paragraphs>68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14</vt:i4>
      </vt:variant>
    </vt:vector>
  </HeadingPairs>
  <TitlesOfParts>
    <vt:vector size="32" baseType="lpstr">
      <vt:lpstr>Arial</vt:lpstr>
      <vt:lpstr>Calibri</vt:lpstr>
      <vt:lpstr>Constantia</vt:lpstr>
      <vt:lpstr>Georgia</vt:lpstr>
      <vt:lpstr>Palatino Linotype</vt:lpstr>
      <vt:lpstr>Times New Roman</vt:lpstr>
      <vt:lpstr>Trebuchet MS</vt:lpstr>
      <vt:lpstr>Wingdings 2</vt:lpstr>
      <vt:lpstr>Поток</vt:lpstr>
      <vt:lpstr>шаблон-1</vt:lpstr>
      <vt:lpstr>Тема Office</vt:lpstr>
      <vt:lpstr>1_Тема Office</vt:lpstr>
      <vt:lpstr>3_Тема Office</vt:lpstr>
      <vt:lpstr>Воздушный поток</vt:lpstr>
      <vt:lpstr>1_Воздушный поток</vt:lpstr>
      <vt:lpstr>2_Воздушный поток</vt:lpstr>
      <vt:lpstr>3_Воздушный поток</vt:lpstr>
      <vt:lpstr>4_Воздушный поток</vt:lpstr>
      <vt:lpstr>Презентация PowerPoint</vt:lpstr>
      <vt:lpstr>Дитяча організація «Козацька Січ»</vt:lpstr>
      <vt:lpstr>Символіка  «Козацької Січі»</vt:lpstr>
      <vt:lpstr>Мета діяльності дитячої організації “Козацька Січ”</vt:lpstr>
      <vt:lpstr>Завдання дитячої організації «Козацька Січ»</vt:lpstr>
      <vt:lpstr>Структура учнівського самоврядування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школа9</dc:creator>
  <cp:lastModifiedBy>Буднік Марія</cp:lastModifiedBy>
  <cp:revision>115</cp:revision>
  <cp:lastPrinted>2016-02-23T13:06:45Z</cp:lastPrinted>
  <dcterms:created xsi:type="dcterms:W3CDTF">2016-01-29T08:37:44Z</dcterms:created>
  <dcterms:modified xsi:type="dcterms:W3CDTF">2022-01-03T21:19:51Z</dcterms:modified>
</cp:coreProperties>
</file>